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3"/>
    <p:sldMasterId id="214748370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5143500" cy="9144000"/>
  <p:embeddedFontLst>
    <p:embeddedFont>
      <p:font typeface="Raleway"/>
      <p:regular r:id="rId40"/>
      <p:bold r:id="rId41"/>
      <p:italic r:id="rId42"/>
      <p:boldItalic r:id="rId43"/>
    </p:embeddedFont>
    <p:embeddedFont>
      <p:font typeface="Lato"/>
      <p:regular r:id="rId44"/>
      <p:bold r:id="rId45"/>
      <p:italic r:id="rId46"/>
      <p:boldItalic r:id="rId47"/>
    </p:embeddedFont>
    <p:embeddedFont>
      <p:font typeface="Inter"/>
      <p:regular r:id="rId48"/>
      <p:bold r:id="rId49"/>
      <p:italic r:id="rId50"/>
      <p:boldItalic r:id="rId51"/>
    </p:embeddedFont>
    <p:embeddedFont>
      <p:font typeface="Karla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regular.fntdata"/><Relationship Id="rId42" Type="http://schemas.openxmlformats.org/officeDocument/2006/relationships/font" Target="fonts/Raleway-italic.fntdata"/><Relationship Id="rId41" Type="http://schemas.openxmlformats.org/officeDocument/2006/relationships/font" Target="fonts/Raleway-bold.fntdata"/><Relationship Id="rId44" Type="http://schemas.openxmlformats.org/officeDocument/2006/relationships/font" Target="fonts/Lato-regular.fntdata"/><Relationship Id="rId43" Type="http://schemas.openxmlformats.org/officeDocument/2006/relationships/font" Target="fonts/Raleway-boldItalic.fntdata"/><Relationship Id="rId46" Type="http://schemas.openxmlformats.org/officeDocument/2006/relationships/font" Target="fonts/Lato-italic.fntdata"/><Relationship Id="rId45" Type="http://schemas.openxmlformats.org/officeDocument/2006/relationships/font" Target="fonts/Lato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Inter-regular.fntdata"/><Relationship Id="rId47" Type="http://schemas.openxmlformats.org/officeDocument/2006/relationships/font" Target="fonts/Lato-boldItalic.fntdata"/><Relationship Id="rId49" Type="http://schemas.openxmlformats.org/officeDocument/2006/relationships/font" Target="fonts/Int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Inter-boldItalic.fntdata"/><Relationship Id="rId50" Type="http://schemas.openxmlformats.org/officeDocument/2006/relationships/font" Target="fonts/Inter-italic.fntdata"/><Relationship Id="rId53" Type="http://schemas.openxmlformats.org/officeDocument/2006/relationships/font" Target="fonts/Karla-bold.fntdata"/><Relationship Id="rId52" Type="http://schemas.openxmlformats.org/officeDocument/2006/relationships/font" Target="fonts/Karla-regular.fntdata"/><Relationship Id="rId11" Type="http://schemas.openxmlformats.org/officeDocument/2006/relationships/slide" Target="slides/slide6.xml"/><Relationship Id="rId55" Type="http://schemas.openxmlformats.org/officeDocument/2006/relationships/font" Target="fonts/Karla-boldItalic.fntdata"/><Relationship Id="rId10" Type="http://schemas.openxmlformats.org/officeDocument/2006/relationships/slide" Target="slides/slide5.xml"/><Relationship Id="rId54" Type="http://schemas.openxmlformats.org/officeDocument/2006/relationships/font" Target="fonts/Karla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png>
</file>

<file path=ppt/media/image31.jpg>
</file>

<file path=ppt/media/image32.jpg>
</file>

<file path=ppt/media/image33.jpg>
</file>

<file path=ppt/media/image34.jpg>
</file>

<file path=ppt/media/image36.jpg>
</file>

<file path=ppt/media/image37.jpg>
</file>

<file path=ppt/media/image38.png>
</file>

<file path=ppt/media/image39.jpg>
</file>

<file path=ppt/media/image4.png>
</file>

<file path=ppt/media/image40.jpg>
</file>

<file path=ppt/media/image41.jpg>
</file>

<file path=ppt/media/image42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857400" y="685800"/>
            <a:ext cx="34291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a1b730a596_0_517:notes"/>
          <p:cNvSpPr/>
          <p:nvPr>
            <p:ph idx="2" type="sldImg"/>
          </p:nvPr>
        </p:nvSpPr>
        <p:spPr>
          <a:xfrm>
            <a:off x="51435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7" name="Google Shape;507;g3a1b730a596_0_517:notes"/>
          <p:cNvSpPr txBox="1"/>
          <p:nvPr>
            <p:ph idx="1" type="body"/>
          </p:nvPr>
        </p:nvSpPr>
        <p:spPr>
          <a:xfrm>
            <a:off x="514350" y="4400550"/>
            <a:ext cx="41148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8" name="Google Shape;508;g3a1b730a596_0_517:notes"/>
          <p:cNvSpPr txBox="1"/>
          <p:nvPr>
            <p:ph idx="12" type="sldNum"/>
          </p:nvPr>
        </p:nvSpPr>
        <p:spPr>
          <a:xfrm>
            <a:off x="2913460" y="8685213"/>
            <a:ext cx="22290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2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4" name="Google Shape;564;p2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2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0" name="Google Shape;570;p2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2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2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5" name="Google Shape;585;p2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2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1" name="Google Shape;591;p2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2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3" name="Google Shape;603;p2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2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9" name="Google Shape;609;p4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4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4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15" name="Google Shape;615;p4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4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1" name="Google Shape;621;p4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4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4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4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4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4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3" name="Google Shape;633;p4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4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4" name="Google Shape;514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4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9" name="Google Shape;639;p4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4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4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5" name="Google Shape;645;p4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4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5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51" name="Google Shape;651;p5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5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3" name="Google Shape;663;p2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2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2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9" name="Google Shape;669;p2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p2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3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75" name="Google Shape;675;p3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3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3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1" name="Google Shape;681;p3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3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3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7" name="Google Shape;687;p3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3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3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3" name="Google Shape;693;p3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Google Shape;694;p3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5" name="Google Shape;705;p3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3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1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0" name="Google Shape;520;p1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1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3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1" name="Google Shape;711;p3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3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3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7" name="Google Shape;717;p3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3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3" name="Google Shape;723;p4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4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4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9" name="Google Shape;729;p4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4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4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5" name="Google Shape;735;p4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4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6" name="Google Shape;526;p1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2" name="Google Shape;532;p1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8" name="Google Shape;538;p1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1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4" name="Google Shape;544;p1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1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1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52" name="Google Shape;552;p1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1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58" name="Google Shape;558;p1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1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academy.constructor.org/" TargetMode="External"/><Relationship Id="rId3" Type="http://schemas.openxmlformats.org/officeDocument/2006/relationships/hyperlink" Target="https://academy.constructor.org/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0">
  <p:cSld name="Title and Content_25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2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12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2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2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2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9">
  <p:cSld name="Title and Content_26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13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4 1">
  <p:cSld name="Title and Content_4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14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" name="Google Shape;106;p14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4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4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14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14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Google Shape;113;p14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6">
  <p:cSld name="Title and Content_33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" name="Google Shape;116;p15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15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15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" name="Google Shape;119;p15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5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Google Shape;122;p15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Google Shape;123;p15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p15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15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5 1">
  <p:cSld name="Title and Content_5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9" name="Google Shape;129;p16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" name="Google Shape;130;p16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Google Shape;131;p16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16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16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4" name="Google Shape;134;p16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5" name="Google Shape;135;p16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16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16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0">
  <p:cSld name="Title and Content_27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17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p17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Google Shape;143;p17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17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17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6" name="Google Shape;146;p17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17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17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p17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8 1">
  <p:cSld name="Title and Content_8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2" name="Google Shape;152;p18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18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18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" name="Google Shape;155;p18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Google Shape;156;p18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8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8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18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Google Shape;160;p18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18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9 1">
  <p:cSld name="Title and Content_9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19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19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19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" name="Google Shape;168;p19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" name="Google Shape;169;p19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" name="Google Shape;170;p19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19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19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19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7">
  <p:cSld name="Title and Content_34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6" name="Google Shape;176;p20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20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20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9" name="Google Shape;179;p20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0" name="Google Shape;180;p20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1" name="Google Shape;181;p20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2" name="Google Shape;182;p20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20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20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20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0 1">
  <p:cSld name="Title and Content_10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21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" name="Google Shape;190;p21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" name="Google Shape;191;p21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Google Shape;192;p21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p21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Google Shape;194;p21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21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6" name="Google Shape;196;p21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Google Shape;197;p21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" name="Google Shape;13;p4"/>
          <p:cNvGrpSpPr/>
          <p:nvPr/>
        </p:nvGrpSpPr>
        <p:grpSpPr>
          <a:xfrm>
            <a:off x="830394" y="1191277"/>
            <a:ext cx="745763" cy="45826"/>
            <a:chOff x="4580561" y="2589004"/>
            <a:chExt cx="1064464" cy="25200"/>
          </a:xfrm>
        </p:grpSpPr>
        <p:sp>
          <p:nvSpPr>
            <p:cNvPr id="14" name="Google Shape;14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8">
  <p:cSld name="Title and Content_35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0" name="Google Shape;200;p22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Google Shape;201;p22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Google Shape;202;p22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22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4" name="Google Shape;204;p22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Google Shape;205;p22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Google Shape;206;p22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7" name="Google Shape;207;p22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8" name="Google Shape;208;p22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p22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5">
  <p:cSld name="Title and Content_32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2" name="Google Shape;212;p23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3" name="Google Shape;213;p23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4" name="Google Shape;214;p23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5" name="Google Shape;215;p23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6" name="Google Shape;216;p23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23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p23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p23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Google Shape;220;p23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1" name="Google Shape;221;p23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4">
  <p:cSld name="Title and Content_19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" name="Google Shape;224;p24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5" name="Google Shape;225;p24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p24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p24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8" name="Google Shape;228;p24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" name="Google Shape;229;p24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" name="Google Shape;230;p24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" name="Google Shape;231;p24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p24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" name="Google Shape;233;p24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5">
  <p:cSld name="Title and Content_20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5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" name="Google Shape;236;p25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7" name="Google Shape;237;p25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p25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25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0" name="Google Shape;240;p25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1" name="Google Shape;241;p25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2" name="Google Shape;242;p25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3" name="Google Shape;243;p25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4" name="Google Shape;244;p25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5" name="Google Shape;245;p25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6">
  <p:cSld name="Title and Content_2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6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8" name="Google Shape;248;p26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" name="Google Shape;249;p26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26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1" name="Google Shape;251;p26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2" name="Google Shape;252;p26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26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4" name="Google Shape;254;p26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5" name="Google Shape;255;p26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26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26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7">
  <p:cSld name="Title and Content_22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7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0" name="Google Shape;260;p27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27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27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3" name="Google Shape;263;p27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" name="Google Shape;264;p27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27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6" name="Google Shape;266;p27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7" name="Google Shape;267;p27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27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9" name="Google Shape;269;p27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2">
  <p:cSld name="Title and Content_29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8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2" name="Google Shape;272;p28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3" name="Google Shape;273;p28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4" name="Google Shape;274;p28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5" name="Google Shape;275;p28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28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7" name="Google Shape;277;p28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p28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9" name="Google Shape;279;p28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0" name="Google Shape;280;p28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1" name="Google Shape;281;p28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1">
  <p:cSld name="Title and Content_28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9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4" name="Google Shape;284;p29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5" name="Google Shape;285;p29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6" name="Google Shape;286;p29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7" name="Google Shape;287;p29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" name="Google Shape;288;p29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29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0" name="Google Shape;290;p29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1" name="Google Shape;291;p29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p29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p29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3">
  <p:cSld name="Title and Content_30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6" name="Google Shape;296;p30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7" name="Google Shape;297;p30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8" name="Google Shape;298;p30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9" name="Google Shape;299;p30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" name="Google Shape;300;p30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1" name="Google Shape;301;p30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30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3" name="Google Shape;303;p30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4" name="Google Shape;304;p30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5" name="Google Shape;305;p30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4">
  <p:cSld name="Title and Content_3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1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8" name="Google Shape;308;p31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9" name="Google Shape;309;p31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0" name="Google Shape;310;p31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1" name="Google Shape;311;p31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2" name="Google Shape;312;p31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3" name="Google Shape;313;p31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4" name="Google Shape;314;p31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5" name="Google Shape;315;p31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6" name="Google Shape;316;p31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7" name="Google Shape;317;p31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2">
  <p:cSld name="Title and Content_12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0" name="Google Shape;320;p32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1" name="Google Shape;321;p32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2" name="Google Shape;322;p32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3" name="Google Shape;323;p32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4" name="Google Shape;324;p32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5" name="Google Shape;325;p32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6" name="Google Shape;326;p32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7" name="Google Shape;327;p32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8" name="Google Shape;328;p32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9" name="Google Shape;329;p32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3">
  <p:cSld name="Title and Content_13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3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2" name="Google Shape;332;p33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3" name="Google Shape;333;p33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4" name="Google Shape;334;p33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5" name="Google Shape;335;p33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6" name="Google Shape;336;p33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7" name="Google Shape;337;p33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8" name="Google Shape;338;p33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9" name="Google Shape;339;p33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0" name="Google Shape;340;p33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1" name="Google Shape;341;p33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0">
  <p:cSld name="TITLE_AND_BODY_1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4"/>
          <p:cNvSpPr txBox="1"/>
          <p:nvPr>
            <p:ph type="title"/>
          </p:nvPr>
        </p:nvSpPr>
        <p:spPr>
          <a:xfrm>
            <a:off x="451423" y="190414"/>
            <a:ext cx="75675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00" lIns="41500" spcFirstLastPara="1" rIns="41500" wrap="square" tIns="41500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344" name="Google Shape;344;p34"/>
          <p:cNvSpPr txBox="1"/>
          <p:nvPr>
            <p:ph idx="12" type="sldNum"/>
          </p:nvPr>
        </p:nvSpPr>
        <p:spPr>
          <a:xfrm>
            <a:off x="8670202" y="4962275"/>
            <a:ext cx="3282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508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508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508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508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508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508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508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508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508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indent="5080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0 1">
  <p:cSld name="TITLE_AND_BODY_2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5"/>
          <p:cNvSpPr txBox="1"/>
          <p:nvPr>
            <p:ph type="title"/>
          </p:nvPr>
        </p:nvSpPr>
        <p:spPr>
          <a:xfrm>
            <a:off x="451423" y="190414"/>
            <a:ext cx="75675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00" lIns="41500" spcFirstLastPara="1" rIns="41500" wrap="square" tIns="41500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347" name="Google Shape;347;p35"/>
          <p:cNvSpPr txBox="1"/>
          <p:nvPr>
            <p:ph idx="12" type="sldNum"/>
          </p:nvPr>
        </p:nvSpPr>
        <p:spPr>
          <a:xfrm>
            <a:off x="8670202" y="4962275"/>
            <a:ext cx="3282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508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508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508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508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508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508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508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508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508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indent="5080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0 2">
  <p:cSld name="TITLE_AND_BODY_3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6"/>
          <p:cNvSpPr txBox="1"/>
          <p:nvPr>
            <p:ph type="title"/>
          </p:nvPr>
        </p:nvSpPr>
        <p:spPr>
          <a:xfrm>
            <a:off x="451423" y="190414"/>
            <a:ext cx="75675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00" lIns="41500" spcFirstLastPara="1" rIns="41500" wrap="square" tIns="41500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350" name="Google Shape;350;p36"/>
          <p:cNvSpPr txBox="1"/>
          <p:nvPr>
            <p:ph idx="12" type="sldNum"/>
          </p:nvPr>
        </p:nvSpPr>
        <p:spPr>
          <a:xfrm>
            <a:off x="8670202" y="4962275"/>
            <a:ext cx="3282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508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508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508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508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508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508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508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508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508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indent="5080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4">
  <p:cSld name="Title and Content_14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7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3" name="Google Shape;353;p37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4" name="Google Shape;354;p37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5" name="Google Shape;355;p37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6" name="Google Shape;356;p37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7" name="Google Shape;357;p37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37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37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0" name="Google Shape;360;p37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1" name="Google Shape;361;p37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2" name="Google Shape;362;p37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5">
  <p:cSld name="Title and Content_15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8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5" name="Google Shape;365;p38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6" name="Google Shape;366;p38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7" name="Google Shape;367;p38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8" name="Google Shape;368;p38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9" name="Google Shape;369;p38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0" name="Google Shape;370;p38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1" name="Google Shape;371;p38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2" name="Google Shape;372;p38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3" name="Google Shape;373;p38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4" name="Google Shape;374;p38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6">
  <p:cSld name="Title and Content_16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9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7" name="Google Shape;377;p39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8" name="Google Shape;378;p39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9" name="Google Shape;379;p39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0" name="Google Shape;380;p39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1" name="Google Shape;381;p39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2" name="Google Shape;382;p39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3" name="Google Shape;383;p39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4" name="Google Shape;384;p39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5" name="Google Shape;385;p39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6" name="Google Shape;386;p39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7">
  <p:cSld name="Title and Content_17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9" name="Google Shape;389;p40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0" name="Google Shape;390;p40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1" name="Google Shape;391;p40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2" name="Google Shape;392;p40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3" name="Google Shape;393;p40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4" name="Google Shape;394;p40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5" name="Google Shape;395;p40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6" name="Google Shape;396;p40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7" name="Google Shape;397;p40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8" name="Google Shape;398;p40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" name="Google Shape;400;p41"/>
          <p:cNvGrpSpPr/>
          <p:nvPr/>
        </p:nvGrpSpPr>
        <p:grpSpPr>
          <a:xfrm>
            <a:off x="830394" y="1191277"/>
            <a:ext cx="745763" cy="45826"/>
            <a:chOff x="4580561" y="2589004"/>
            <a:chExt cx="1064464" cy="25200"/>
          </a:xfrm>
        </p:grpSpPr>
        <p:sp>
          <p:nvSpPr>
            <p:cNvPr id="401" name="Google Shape;401;p4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4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3" name="Google Shape;403;p4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7" name="Google Shape;407;p42"/>
          <p:cNvGrpSpPr/>
          <p:nvPr/>
        </p:nvGrpSpPr>
        <p:grpSpPr>
          <a:xfrm>
            <a:off x="830394" y="1191277"/>
            <a:ext cx="745763" cy="45826"/>
            <a:chOff x="4580561" y="2589004"/>
            <a:chExt cx="1064464" cy="25200"/>
          </a:xfrm>
        </p:grpSpPr>
        <p:sp>
          <p:nvSpPr>
            <p:cNvPr id="408" name="Google Shape;408;p4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4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0" name="Google Shape;410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11" name="Google Shape;411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12" name="Google Shape;412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5" name="Google Shape;415;p43"/>
          <p:cNvGrpSpPr/>
          <p:nvPr/>
        </p:nvGrpSpPr>
        <p:grpSpPr>
          <a:xfrm>
            <a:off x="830394" y="1191277"/>
            <a:ext cx="745763" cy="45826"/>
            <a:chOff x="4580561" y="2589004"/>
            <a:chExt cx="1064464" cy="25200"/>
          </a:xfrm>
        </p:grpSpPr>
        <p:sp>
          <p:nvSpPr>
            <p:cNvPr id="416" name="Google Shape;416;p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8" name="Google Shape;418;p4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19" name="Google Shape;419;p4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0" name="Google Shape;420;p43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1" name="Google Shape;421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4" name="Google Shape;424;p44"/>
          <p:cNvGrpSpPr/>
          <p:nvPr/>
        </p:nvGrpSpPr>
        <p:grpSpPr>
          <a:xfrm>
            <a:off x="830394" y="1191277"/>
            <a:ext cx="745763" cy="45826"/>
            <a:chOff x="4580561" y="2589004"/>
            <a:chExt cx="1064464" cy="25200"/>
          </a:xfrm>
        </p:grpSpPr>
        <p:sp>
          <p:nvSpPr>
            <p:cNvPr id="425" name="Google Shape;425;p4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7" name="Google Shape;427;p4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28" name="Google Shape;428;p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1" name="Google Shape;431;p45"/>
          <p:cNvGrpSpPr/>
          <p:nvPr/>
        </p:nvGrpSpPr>
        <p:grpSpPr>
          <a:xfrm>
            <a:off x="830394" y="1191277"/>
            <a:ext cx="745763" cy="45826"/>
            <a:chOff x="4580561" y="2589004"/>
            <a:chExt cx="1064464" cy="25200"/>
          </a:xfrm>
        </p:grpSpPr>
        <p:sp>
          <p:nvSpPr>
            <p:cNvPr id="432" name="Google Shape;432;p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4" name="Google Shape;434;p45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35" name="Google Shape;435;p45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36" name="Google Shape;436;p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oogle Shape;438;p46"/>
          <p:cNvGrpSpPr/>
          <p:nvPr/>
        </p:nvGrpSpPr>
        <p:grpSpPr>
          <a:xfrm>
            <a:off x="830394" y="4169151"/>
            <a:ext cx="745763" cy="45826"/>
            <a:chOff x="4580561" y="2589004"/>
            <a:chExt cx="1064464" cy="25200"/>
          </a:xfrm>
        </p:grpSpPr>
        <p:sp>
          <p:nvSpPr>
            <p:cNvPr id="439" name="Google Shape;439;p4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1" name="Google Shape;441;p4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2" name="Google Shape;442;p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5" name="Google Shape;445;p47"/>
          <p:cNvGrpSpPr/>
          <p:nvPr/>
        </p:nvGrpSpPr>
        <p:grpSpPr>
          <a:xfrm>
            <a:off x="830394" y="1191277"/>
            <a:ext cx="745763" cy="45826"/>
            <a:chOff x="4580561" y="2589004"/>
            <a:chExt cx="1064464" cy="25200"/>
          </a:xfrm>
        </p:grpSpPr>
        <p:sp>
          <p:nvSpPr>
            <p:cNvPr id="446" name="Google Shape;446;p4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8" name="Google Shape;448;p4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49" name="Google Shape;449;p4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50" name="Google Shape;450;p4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51" name="Google Shape;451;p4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8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454" name="Google Shape;454;p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Google Shape;456;p49"/>
          <p:cNvGrpSpPr/>
          <p:nvPr/>
        </p:nvGrpSpPr>
        <p:grpSpPr>
          <a:xfrm>
            <a:off x="830394" y="4169151"/>
            <a:ext cx="745763" cy="45826"/>
            <a:chOff x="4580561" y="2589004"/>
            <a:chExt cx="1064464" cy="25200"/>
          </a:xfrm>
        </p:grpSpPr>
        <p:sp>
          <p:nvSpPr>
            <p:cNvPr id="457" name="Google Shape;457;p4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4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9" name="Google Shape;459;p49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0" name="Google Shape;460;p49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1" name="Google Shape;461;p4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over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50"/>
          <p:cNvSpPr/>
          <p:nvPr/>
        </p:nvSpPr>
        <p:spPr>
          <a:xfrm>
            <a:off x="6964680" y="-1"/>
            <a:ext cx="21792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50"/>
          <p:cNvSpPr txBox="1"/>
          <p:nvPr>
            <p:ph idx="1" type="body"/>
          </p:nvPr>
        </p:nvSpPr>
        <p:spPr>
          <a:xfrm>
            <a:off x="7348713" y="377070"/>
            <a:ext cx="1433400" cy="3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50"/>
              <a:buFont typeface="Arial"/>
              <a:buNone/>
              <a:defRPr b="1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50"/>
              <a:buFont typeface="Arial"/>
              <a:buNone/>
              <a:defRPr b="1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6" name="Google Shape;466;p50"/>
          <p:cNvSpPr txBox="1"/>
          <p:nvPr>
            <p:ph type="title"/>
          </p:nvPr>
        </p:nvSpPr>
        <p:spPr>
          <a:xfrm>
            <a:off x="349075" y="1798320"/>
            <a:ext cx="6135300" cy="18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Font typeface="Arial"/>
              <a:buNone/>
              <a:defRPr sz="44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7" name="Google Shape;467;p50"/>
          <p:cNvSpPr txBox="1"/>
          <p:nvPr>
            <p:ph idx="2" type="body"/>
          </p:nvPr>
        </p:nvSpPr>
        <p:spPr>
          <a:xfrm>
            <a:off x="349075" y="4182254"/>
            <a:ext cx="61311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8" name="Google Shape;468;p50"/>
          <p:cNvSpPr/>
          <p:nvPr/>
        </p:nvSpPr>
        <p:spPr>
          <a:xfrm>
            <a:off x="7348714" y="4314941"/>
            <a:ext cx="14334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sng" cap="none" strike="noStrike">
                <a:solidFill>
                  <a:srgbClr val="66B4FF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academy.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sng" cap="none" strike="noStrike">
                <a:solidFill>
                  <a:srgbClr val="66B4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constructor.org</a:t>
            </a:r>
            <a:endParaRPr b="0" i="0" sz="1600" u="none" cap="none" strike="noStrike">
              <a:solidFill>
                <a:srgbClr val="66B4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8">
  <p:cSld name="Title and Content_18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1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1" name="Google Shape;471;p51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2" name="Google Shape;472;p51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3" name="Google Shape;473;p51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4" name="Google Shape;474;p51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5" name="Google Shape;475;p51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6" name="Google Shape;476;p51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7" name="Google Shape;477;p51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8" name="Google Shape;478;p51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9" name="Google Shape;479;p51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0" name="Google Shape;480;p51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 2 1">
  <p:cSld name="Title and Content 0_2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451423" y="114214"/>
            <a:ext cx="75675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00" lIns="41500" spcFirstLastPara="1" rIns="41500" wrap="square" tIns="415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900"/>
              <a:buFont typeface="Karla"/>
              <a:buNone/>
              <a:defRPr b="1" i="0" sz="19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body"/>
          </p:nvPr>
        </p:nvSpPr>
        <p:spPr>
          <a:xfrm>
            <a:off x="415899" y="1076059"/>
            <a:ext cx="7486200" cy="30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1500" lIns="41500" spcFirstLastPara="1" rIns="41500" wrap="square" tIns="415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libri"/>
              <a:buNone/>
              <a:def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686429" y="4918795"/>
            <a:ext cx="2589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5080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5080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5080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5080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5080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5080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5080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5080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5080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606E"/>
              </a:buClr>
              <a:buSzPts val="1000"/>
              <a:buFont typeface="Karla"/>
              <a:buNone/>
              <a:defRPr b="1" i="0" sz="1000" u="none" cap="none" strike="noStrike">
                <a:solidFill>
                  <a:srgbClr val="F5606E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indent="5080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">
  <p:cSld name="Title and Content_2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2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3" name="Google Shape;483;p52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4" name="Google Shape;484;p52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5" name="Google Shape;485;p52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6" name="Google Shape;486;p52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7" name="Google Shape;487;p52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8" name="Google Shape;488;p52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9" name="Google Shape;489;p52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0" name="Google Shape;490;p52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1" name="Google Shape;491;p52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2" name="Google Shape;492;p52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3">
  <p:cSld name="Title and Content_3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3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5" name="Google Shape;495;p53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6" name="Google Shape;496;p53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7" name="Google Shape;497;p53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8" name="Google Shape;498;p53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9" name="Google Shape;499;p53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0" name="Google Shape;500;p53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1" name="Google Shape;501;p53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2" name="Google Shape;502;p53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3" name="Google Shape;503;p53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4" name="Google Shape;504;p53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1">
  <p:cSld name="Title and Content_1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8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8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Title and Content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8">
  <p:cSld name="Title and Content_23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9">
  <p:cSld name="Title and Content_24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type="title"/>
          </p:nvPr>
        </p:nvSpPr>
        <p:spPr>
          <a:xfrm>
            <a:off x="383607" y="237317"/>
            <a:ext cx="8365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383608" y="1957019"/>
            <a:ext cx="8365200" cy="25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lphaLcParenR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0035" lvl="3" marL="18288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10"/>
              <a:buFont typeface="Arial"/>
              <a:buAutoNum type="romanLcPeriod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2" type="body"/>
          </p:nvPr>
        </p:nvSpPr>
        <p:spPr>
          <a:xfrm>
            <a:off x="383607" y="1166813"/>
            <a:ext cx="83646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3" type="body"/>
          </p:nvPr>
        </p:nvSpPr>
        <p:spPr>
          <a:xfrm>
            <a:off x="383607" y="735013"/>
            <a:ext cx="83652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4" type="body"/>
          </p:nvPr>
        </p:nvSpPr>
        <p:spPr>
          <a:xfrm>
            <a:off x="98425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5" type="body"/>
          </p:nvPr>
        </p:nvSpPr>
        <p:spPr>
          <a:xfrm>
            <a:off x="1379892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6" type="body"/>
          </p:nvPr>
        </p:nvSpPr>
        <p:spPr>
          <a:xfrm>
            <a:off x="2661359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7" type="body"/>
          </p:nvPr>
        </p:nvSpPr>
        <p:spPr>
          <a:xfrm>
            <a:off x="3942826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8" type="body"/>
          </p:nvPr>
        </p:nvSpPr>
        <p:spPr>
          <a:xfrm>
            <a:off x="650576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9" type="body"/>
          </p:nvPr>
        </p:nvSpPr>
        <p:spPr>
          <a:xfrm>
            <a:off x="7787230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3" type="body"/>
          </p:nvPr>
        </p:nvSpPr>
        <p:spPr>
          <a:xfrm>
            <a:off x="5224293" y="-813859"/>
            <a:ext cx="1260000" cy="46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500"/>
              <a:buFont typeface="Arial"/>
              <a:buNone/>
              <a:defRPr b="1" i="0" sz="150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E86F62"/>
              </a:buClr>
              <a:buSzPts val="1350"/>
              <a:buFont typeface="Arial"/>
              <a:buNone/>
              <a:defRPr b="1" i="0" sz="1350" u="none" cap="none" strike="noStrike">
                <a:solidFill>
                  <a:srgbClr val="E86F6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2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" name="Google Shape;9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0" name="Google Shape;10;p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493706" y="4568875"/>
            <a:ext cx="1515093" cy="45215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Relationship Id="rId4" Type="http://schemas.openxmlformats.org/officeDocument/2006/relationships/image" Target="../media/image17.png"/><Relationship Id="rId9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19.png"/><Relationship Id="rId7" Type="http://schemas.openxmlformats.org/officeDocument/2006/relationships/image" Target="../media/image14.png"/><Relationship Id="rId8" Type="http://schemas.openxmlformats.org/officeDocument/2006/relationships/image" Target="../media/image4.png"/><Relationship Id="rId11" Type="http://schemas.openxmlformats.org/officeDocument/2006/relationships/image" Target="../media/image13.png"/><Relationship Id="rId10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png"/><Relationship Id="rId4" Type="http://schemas.openxmlformats.org/officeDocument/2006/relationships/hyperlink" Target="https://colab.research.google.com/drive/15R5og4eSvrINgCGIfnYtDTmv2WLGdNa8?usp=sharing" TargetMode="External"/><Relationship Id="rId5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4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Relationship Id="rId4" Type="http://schemas.openxmlformats.org/officeDocument/2006/relationships/hyperlink" Target="https://colab.research.google.com/drive/1AyXyhChA2Dm7g0exYo3dPUMHL-0iWb6W?usp=sharing" TargetMode="External"/><Relationship Id="rId5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2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9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0.png"/><Relationship Id="rId4" Type="http://schemas.openxmlformats.org/officeDocument/2006/relationships/hyperlink" Target="https://colab.research.google.com/drive/1_M8AONIg-azxAklM7IUwaG7UebRozCBz?usp=sharing" TargetMode="External"/><Relationship Id="rId5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2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9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7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0.png"/><Relationship Id="rId4" Type="http://schemas.openxmlformats.org/officeDocument/2006/relationships/hyperlink" Target="https://colab.research.google.com/drive/1Jn1cH8iuhJcbBZR3ItoODMWS1HIYBPb-?usp=sharing" TargetMode="External"/><Relationship Id="rId5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67"/>
              <a:buNone/>
            </a:pPr>
            <a:r>
              <a:rPr lang="en-US"/>
              <a:t>Building Effective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67"/>
              <a:buNone/>
            </a:pPr>
            <a:r>
              <a:rPr lang="en-US"/>
              <a:t>Agentic AI Systems</a:t>
            </a:r>
            <a:endParaRPr/>
          </a:p>
        </p:txBody>
      </p:sp>
      <p:sp>
        <p:nvSpPr>
          <p:cNvPr id="511" name="Google Shape;511;p54"/>
          <p:cNvSpPr txBox="1"/>
          <p:nvPr>
            <p:ph idx="1" type="subTitle"/>
          </p:nvPr>
        </p:nvSpPr>
        <p:spPr>
          <a:xfrm>
            <a:off x="729627" y="40873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/>
              <a:t>Dipanjan (DJ) Sarkar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60045007-74ee-4e55-9057-50b26c5ebc54.jpg" id="567" name="Google Shape;567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3" name="Google Shape;573;p64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descr="/tmp/beautiful_ai_exports/62123d3b-94a0-461a-9ee1-8122136897aa.jpg" id="574" name="Google Shape;574;p6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5" name="Google Shape;575;p6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1272918"/>
              <a:ext cx="9144000" cy="5351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6" name="Google Shape;576;p6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0" y="1931725"/>
              <a:ext cx="9144000" cy="32117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77" name="Google Shape;577;p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5800" y="1746596"/>
            <a:ext cx="8535476" cy="16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6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75801" y="3266176"/>
            <a:ext cx="1974408" cy="1355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6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250200" y="3246179"/>
            <a:ext cx="2017150" cy="943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6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250205" y="4194380"/>
            <a:ext cx="2017144" cy="940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6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267350" y="3262321"/>
            <a:ext cx="2204175" cy="125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64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471527" y="3259243"/>
            <a:ext cx="2339750" cy="1208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78e5f67c-86cd-4e1a-aac5-93f0885b6025.jpg" id="588" name="Google Shape;588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316"/>
        </a:soli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66"/>
          <p:cNvSpPr/>
          <p:nvPr/>
        </p:nvSpPr>
        <p:spPr>
          <a:xfrm>
            <a:off x="0" y="0"/>
            <a:ext cx="9141714" cy="514221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2047905" id="595" name="Google Shape;595;p66"/>
          <p:cNvPicPr preferRelativeResize="0"/>
          <p:nvPr/>
        </p:nvPicPr>
        <p:blipFill rotWithShape="1">
          <a:blip r:embed="rId3">
            <a:alphaModFix/>
          </a:blip>
          <a:srcRect b="30970" l="0" r="1433" t="32067"/>
          <a:stretch/>
        </p:blipFill>
        <p:spPr>
          <a:xfrm>
            <a:off x="0" y="0"/>
            <a:ext cx="9141714" cy="5142215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66"/>
          <p:cNvSpPr/>
          <p:nvPr/>
        </p:nvSpPr>
        <p:spPr>
          <a:xfrm>
            <a:off x="357098" y="357099"/>
            <a:ext cx="8427518" cy="167836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66"/>
          <p:cNvSpPr/>
          <p:nvPr/>
        </p:nvSpPr>
        <p:spPr>
          <a:xfrm>
            <a:off x="571358" y="527734"/>
            <a:ext cx="8713196" cy="2501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68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8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Hands-On Demo: Single-Agent vs. Multi-Agent Architecture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98" name="Google Shape;598;p66"/>
          <p:cNvCxnSpPr/>
          <p:nvPr/>
        </p:nvCxnSpPr>
        <p:spPr>
          <a:xfrm>
            <a:off x="571360" y="941948"/>
            <a:ext cx="1999751" cy="0"/>
          </a:xfrm>
          <a:prstGeom prst="straightConnector1">
            <a:avLst/>
          </a:prstGeom>
          <a:noFill/>
          <a:ln cap="flat" cmpd="sng" w="12700">
            <a:solidFill>
              <a:srgbClr val="FFFFFF">
                <a:alpha val="2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99" name="Google Shape;599;p66"/>
          <p:cNvSpPr/>
          <p:nvPr/>
        </p:nvSpPr>
        <p:spPr>
          <a:xfrm>
            <a:off x="571358" y="1268917"/>
            <a:ext cx="8713196" cy="5882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82175" lvl="0" marL="182175" marR="0" rtl="0" algn="l">
              <a:lnSpc>
                <a:spcPct val="11679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35"/>
              <a:buFont typeface="Inter"/>
              <a:buChar char="•"/>
            </a:pPr>
            <a:r>
              <a:rPr lang="en-US" sz="1435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Get the notebook from </a:t>
            </a:r>
            <a:r>
              <a:rPr b="1" lang="en-US" sz="1435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HERE</a:t>
            </a:r>
            <a:endParaRPr/>
          </a:p>
          <a:p>
            <a:pPr indent="-182175" lvl="0" marL="182175" marR="0" rtl="0" algn="l">
              <a:lnSpc>
                <a:spcPct val="116794"/>
              </a:lnSpc>
              <a:spcBef>
                <a:spcPts val="1259"/>
              </a:spcBef>
              <a:spcAft>
                <a:spcPts val="0"/>
              </a:spcAft>
              <a:buClr>
                <a:srgbClr val="FFFFFF"/>
              </a:buClr>
              <a:buSzPts val="1435"/>
              <a:buFont typeface="Inter"/>
              <a:buChar char="•"/>
            </a:pPr>
            <a:r>
              <a:rPr lang="en-US" sz="1435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Recommended to run on Google Colab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0" name="Google Shape;600;p6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34735" y="4809491"/>
            <a:ext cx="1199850" cy="225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c3f6bb40-81d7-40e3-992d-d5e7db5f81e8.jpg" id="606" name="Google Shape;606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4a3aced5-0465-41a0-be56-aef79e31f7f7.jpg" id="612" name="Google Shape;612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85508550-f93b-495d-a9d6-a455d830c37c.jpg" id="618" name="Google Shape;618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c1f8d8db-808a-427a-8b61-9163759441eb.jpg" id="624" name="Google Shape;624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bab2c3d4-9709-4953-a5eb-02debf0f7d6e.jpg" id="630" name="Google Shape;630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15f13860-ad1c-4e92-b1a7-fb757449521d.jpg" id="636" name="Google Shape;636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25e986bd-be13-4563-807e-53dce9ca326d.jpg" id="517" name="Google Shape;517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720d7d1b-7686-47e8-8a95-d869b45eca08.jpg" id="642" name="Google Shape;642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8b09c3ee-b8d8-4898-a6ca-f0e798bc1b6e.jpg" id="648" name="Google Shape;648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316"/>
        </a:solidFill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75"/>
          <p:cNvSpPr/>
          <p:nvPr/>
        </p:nvSpPr>
        <p:spPr>
          <a:xfrm>
            <a:off x="0" y="0"/>
            <a:ext cx="9141714" cy="514221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2047905" id="655" name="Google Shape;655;p75"/>
          <p:cNvPicPr preferRelativeResize="0"/>
          <p:nvPr/>
        </p:nvPicPr>
        <p:blipFill rotWithShape="1">
          <a:blip r:embed="rId3">
            <a:alphaModFix/>
          </a:blip>
          <a:srcRect b="30970" l="0" r="1433" t="32067"/>
          <a:stretch/>
        </p:blipFill>
        <p:spPr>
          <a:xfrm>
            <a:off x="0" y="0"/>
            <a:ext cx="9141714" cy="5142215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Google Shape;656;p75"/>
          <p:cNvSpPr/>
          <p:nvPr/>
        </p:nvSpPr>
        <p:spPr>
          <a:xfrm>
            <a:off x="357098" y="357099"/>
            <a:ext cx="8427518" cy="167836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75"/>
          <p:cNvSpPr/>
          <p:nvPr/>
        </p:nvSpPr>
        <p:spPr>
          <a:xfrm>
            <a:off x="571358" y="527734"/>
            <a:ext cx="8713196" cy="2501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68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8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Hands-On Demo: Agent Observability with LangSmith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58" name="Google Shape;658;p75"/>
          <p:cNvCxnSpPr/>
          <p:nvPr/>
        </p:nvCxnSpPr>
        <p:spPr>
          <a:xfrm>
            <a:off x="571357" y="941948"/>
            <a:ext cx="1999751" cy="0"/>
          </a:xfrm>
          <a:prstGeom prst="straightConnector1">
            <a:avLst/>
          </a:prstGeom>
          <a:noFill/>
          <a:ln cap="flat" cmpd="sng" w="12700">
            <a:solidFill>
              <a:srgbClr val="FFFFFF">
                <a:alpha val="2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59" name="Google Shape;659;p75"/>
          <p:cNvSpPr/>
          <p:nvPr/>
        </p:nvSpPr>
        <p:spPr>
          <a:xfrm>
            <a:off x="571358" y="1268917"/>
            <a:ext cx="8713196" cy="5882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82175" lvl="0" marL="182175" marR="0" rtl="0" algn="l">
              <a:lnSpc>
                <a:spcPct val="11679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35"/>
              <a:buFont typeface="Inter"/>
              <a:buChar char="•"/>
            </a:pPr>
            <a:r>
              <a:rPr lang="en-US" sz="1435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Get the notebook from </a:t>
            </a:r>
            <a:r>
              <a:rPr b="1" lang="en-US" sz="1435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HERE</a:t>
            </a:r>
            <a:endParaRPr/>
          </a:p>
          <a:p>
            <a:pPr indent="-182175" lvl="0" marL="182175" marR="0" rtl="0" algn="l">
              <a:lnSpc>
                <a:spcPct val="116794"/>
              </a:lnSpc>
              <a:spcBef>
                <a:spcPts val="1259"/>
              </a:spcBef>
              <a:spcAft>
                <a:spcPts val="0"/>
              </a:spcAft>
              <a:buClr>
                <a:srgbClr val="FFFFFF"/>
              </a:buClr>
              <a:buSzPts val="1435"/>
              <a:buFont typeface="Inter"/>
              <a:buChar char="•"/>
            </a:pPr>
            <a:r>
              <a:rPr lang="en-US" sz="1435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Recommended to run on Google Colab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0" name="Google Shape;660;p7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34735" y="4809491"/>
            <a:ext cx="1199850" cy="225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077da756-9b86-4989-8d5c-67b700e2116c.jpg" id="666" name="Google Shape;666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Google Shape;672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248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10edc3c6-26a3-4be8-8424-e8c0098bf3b0.jpg" id="678" name="Google Shape;678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079a19c2-0f35-464a-a086-2c5b381f4ae0.jpg" id="684" name="Google Shape;684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6112096a-8871-4df3-b179-b8ce2779cdc5.jpg" id="690" name="Google Shape;690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316"/>
        </a:solidFill>
      </p:bgPr>
    </p:bg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81"/>
          <p:cNvSpPr/>
          <p:nvPr/>
        </p:nvSpPr>
        <p:spPr>
          <a:xfrm>
            <a:off x="0" y="0"/>
            <a:ext cx="9141714" cy="514221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2047905" id="697" name="Google Shape;697;p81"/>
          <p:cNvPicPr preferRelativeResize="0"/>
          <p:nvPr/>
        </p:nvPicPr>
        <p:blipFill rotWithShape="1">
          <a:blip r:embed="rId3">
            <a:alphaModFix/>
          </a:blip>
          <a:srcRect b="30970" l="0" r="1433" t="32067"/>
          <a:stretch/>
        </p:blipFill>
        <p:spPr>
          <a:xfrm>
            <a:off x="0" y="0"/>
            <a:ext cx="9141714" cy="5142215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81"/>
          <p:cNvSpPr/>
          <p:nvPr/>
        </p:nvSpPr>
        <p:spPr>
          <a:xfrm>
            <a:off x="357098" y="357099"/>
            <a:ext cx="8427518" cy="167836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81"/>
          <p:cNvSpPr/>
          <p:nvPr/>
        </p:nvSpPr>
        <p:spPr>
          <a:xfrm>
            <a:off x="571358" y="527734"/>
            <a:ext cx="8713196" cy="2501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68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8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Hands-On Demo: Multi-Department MCP Architecture for AI Agents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00" name="Google Shape;700;p81"/>
          <p:cNvCxnSpPr/>
          <p:nvPr/>
        </p:nvCxnSpPr>
        <p:spPr>
          <a:xfrm>
            <a:off x="571360" y="941948"/>
            <a:ext cx="1999741" cy="0"/>
          </a:xfrm>
          <a:prstGeom prst="straightConnector1">
            <a:avLst/>
          </a:prstGeom>
          <a:noFill/>
          <a:ln cap="flat" cmpd="sng" w="12700">
            <a:solidFill>
              <a:srgbClr val="FFFFFF">
                <a:alpha val="2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01" name="Google Shape;701;p81"/>
          <p:cNvSpPr/>
          <p:nvPr/>
        </p:nvSpPr>
        <p:spPr>
          <a:xfrm>
            <a:off x="571358" y="1268917"/>
            <a:ext cx="8713196" cy="5882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82175" lvl="0" marL="182175" marR="0" rtl="0" algn="l">
              <a:lnSpc>
                <a:spcPct val="11679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35"/>
              <a:buFont typeface="Inter"/>
              <a:buChar char="•"/>
            </a:pPr>
            <a:r>
              <a:rPr lang="en-US" sz="1435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Get the notebook from </a:t>
            </a:r>
            <a:r>
              <a:rPr b="1" lang="en-US" sz="1435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HERE</a:t>
            </a:r>
            <a:endParaRPr/>
          </a:p>
          <a:p>
            <a:pPr indent="-182175" lvl="0" marL="182175" marR="0" rtl="0" algn="l">
              <a:lnSpc>
                <a:spcPct val="116794"/>
              </a:lnSpc>
              <a:spcBef>
                <a:spcPts val="1259"/>
              </a:spcBef>
              <a:spcAft>
                <a:spcPts val="0"/>
              </a:spcAft>
              <a:buClr>
                <a:srgbClr val="FFFFFF"/>
              </a:buClr>
              <a:buSzPts val="1435"/>
              <a:buFont typeface="Inter"/>
              <a:buChar char="•"/>
            </a:pPr>
            <a:r>
              <a:rPr lang="en-US" sz="1435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Recommended to run on Google Colab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2" name="Google Shape;702;p8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34735" y="4809491"/>
            <a:ext cx="1199850" cy="225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b642b54f-6357-490a-9d7e-c65d50759729.jpg" id="708" name="Google Shape;708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346ee200-1334-4215-8779-f678be10ea01.jpg" id="523" name="Google Shape;523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2c601ddb-8e77-4150-a03c-36fdeead59e5.jpg" id="714" name="Google Shape;714;p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fecfbef7-abed-435e-9bd9-0c875acdfda2.jpg" id="720" name="Google Shape;720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6e2b7028-2ffd-4f22-b2c3-3f89faf2d131.jpg" id="726" name="Google Shape;726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30f894d8-fe81-4eb3-b999-35287353f127.jpg" id="732" name="Google Shape;732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316"/>
        </a:solidFill>
      </p:bgPr>
    </p:bg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87"/>
          <p:cNvSpPr/>
          <p:nvPr/>
        </p:nvSpPr>
        <p:spPr>
          <a:xfrm>
            <a:off x="0" y="0"/>
            <a:ext cx="9141714" cy="514221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2047905" id="739" name="Google Shape;739;p87"/>
          <p:cNvPicPr preferRelativeResize="0"/>
          <p:nvPr/>
        </p:nvPicPr>
        <p:blipFill rotWithShape="1">
          <a:blip r:embed="rId3">
            <a:alphaModFix/>
          </a:blip>
          <a:srcRect b="30970" l="0" r="1433" t="32067"/>
          <a:stretch/>
        </p:blipFill>
        <p:spPr>
          <a:xfrm>
            <a:off x="0" y="0"/>
            <a:ext cx="9141714" cy="5142215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p87"/>
          <p:cNvSpPr/>
          <p:nvPr/>
        </p:nvSpPr>
        <p:spPr>
          <a:xfrm>
            <a:off x="357098" y="357099"/>
            <a:ext cx="8427518" cy="1678361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87"/>
          <p:cNvSpPr/>
          <p:nvPr/>
        </p:nvSpPr>
        <p:spPr>
          <a:xfrm>
            <a:off x="571358" y="527734"/>
            <a:ext cx="8713196" cy="2501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68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8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Hands-On Demo: Memory Context Engineering for AI Agents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2" name="Google Shape;742;p87"/>
          <p:cNvCxnSpPr/>
          <p:nvPr/>
        </p:nvCxnSpPr>
        <p:spPr>
          <a:xfrm>
            <a:off x="571354" y="941948"/>
            <a:ext cx="1999751" cy="0"/>
          </a:xfrm>
          <a:prstGeom prst="straightConnector1">
            <a:avLst/>
          </a:prstGeom>
          <a:noFill/>
          <a:ln cap="flat" cmpd="sng" w="12700">
            <a:solidFill>
              <a:srgbClr val="FFFFFF">
                <a:alpha val="2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43" name="Google Shape;743;p87"/>
          <p:cNvSpPr/>
          <p:nvPr/>
        </p:nvSpPr>
        <p:spPr>
          <a:xfrm>
            <a:off x="571358" y="1268917"/>
            <a:ext cx="8713196" cy="5882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82175" lvl="0" marL="182175" marR="0" rtl="0" algn="l">
              <a:lnSpc>
                <a:spcPct val="11679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35"/>
              <a:buFont typeface="Inter"/>
              <a:buChar char="•"/>
            </a:pPr>
            <a:r>
              <a:rPr lang="en-US" sz="1435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Get the notebook from </a:t>
            </a:r>
            <a:r>
              <a:rPr b="1" lang="en-US" sz="1435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HERE</a:t>
            </a:r>
            <a:endParaRPr/>
          </a:p>
          <a:p>
            <a:pPr indent="-182175" lvl="0" marL="182175" marR="0" rtl="0" algn="l">
              <a:lnSpc>
                <a:spcPct val="116794"/>
              </a:lnSpc>
              <a:spcBef>
                <a:spcPts val="1259"/>
              </a:spcBef>
              <a:spcAft>
                <a:spcPts val="0"/>
              </a:spcAft>
              <a:buClr>
                <a:srgbClr val="FFFFFF"/>
              </a:buClr>
              <a:buSzPts val="1435"/>
              <a:buFont typeface="Inter"/>
              <a:buChar char="•"/>
            </a:pPr>
            <a:r>
              <a:rPr lang="en-US" sz="1435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Recommended to run on Google Colab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4" name="Google Shape;744;p8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34735" y="4809491"/>
            <a:ext cx="1199850" cy="225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6a0c0212-a987-4c55-8a38-f381f37f58eb.jpg" id="529" name="Google Shape;529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5024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9a31efb5-a894-4a2c-b9ac-733eab8fc3ff.jpg" id="535" name="Google Shape;535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8a15b9ca-935d-496c-a655-943e5ba789eb.jpg" id="541" name="Google Shape;541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p60"/>
          <p:cNvGrpSpPr/>
          <p:nvPr/>
        </p:nvGrpSpPr>
        <p:grpSpPr>
          <a:xfrm>
            <a:off x="5080" y="10160"/>
            <a:ext cx="9144000" cy="5143500"/>
            <a:chOff x="5080" y="10160"/>
            <a:chExt cx="9144000" cy="5143500"/>
          </a:xfrm>
        </p:grpSpPr>
        <p:pic>
          <p:nvPicPr>
            <p:cNvPr descr="/tmp/beautiful_ai_exports/12ce76d3-b158-4566-8e67-8c3bcd89eb32.jpg" id="548" name="Google Shape;548;p6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080" y="1016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9" name="Google Shape;549;p6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flipH="1">
              <a:off x="8737600" y="2168729"/>
              <a:ext cx="81280" cy="210863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c402cec0-47d6-4680-994f-ca14a556f2c8.jpg" id="555" name="Google Shape;555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tmp/beautiful_ai_exports/5fca4c54-20e0-44a0-805b-49246c7f0fd0.jpg" id="561" name="Google Shape;561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